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3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B22FF88-D554-8F4B-9363-1C698D27E18A}">
          <p14:sldIdLst>
            <p14:sldId id="256"/>
            <p14:sldId id="257"/>
            <p14:sldId id="268"/>
          </p14:sldIdLst>
        </p14:section>
        <p14:section name="Раздел без заголовка" id="{7A28D30E-F1B9-9B4E-B02A-0973A04FB2F1}">
          <p14:sldIdLst>
            <p14:sldId id="258"/>
            <p14:sldId id="259"/>
            <p14:sldId id="260"/>
            <p14:sldId id="261"/>
            <p14:sldId id="262"/>
            <p14:sldId id="264"/>
            <p14:sldId id="265"/>
            <p14:sldId id="266"/>
            <p14:sldId id="263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81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62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37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74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92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1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32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49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8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24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13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63C00-F104-466B-B0A6-88BB244B47BC}" type="datetimeFigureOut">
              <a:rPr lang="ru-RU" smtClean="0"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5241B-1001-4AF8-ACC8-0D7A6FE59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61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ru-RU" sz="5800"/>
              <a:t>Студенческие объединения Дипломатической академии МИД России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</a:rPr>
              <a:t>Управление по развитию инновационных молодёжных программ и профориентации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A1C58E-09D1-4BF4-AB90-44FC09A39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78" y="321733"/>
            <a:ext cx="1436391" cy="11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47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Студенческое объединение помощи животным «Добрые Лапки»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3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4B5F97F0-4FBC-4B84-A473-4797FCA987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Электронный журнал «Thoughts Through Eternity» (THE)</a:t>
            </a:r>
            <a:endParaRPr lang="ru-RU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41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77A203-A42C-4D49-99B2-36FFA896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05AE-9DF1-4538-8394-34B4BA07D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602889-AA17-4376-92C8-DD716DF86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A512936-0740-49DA-92B7-25AE1EFBF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D69E377-1B79-4292-82F4-61F0FC8D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EB056DB3-E8FC-442B-B42C-E1ACA36FA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800E3F6-91AA-465C-9B6F-B1F3F489F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F57128A-5F54-4E7C-BAF0-BA5A38C12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D4C7B5-BB70-4C82-874C-04686B29D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A6A1943-65ED-4B22-BFE1-F6BD60263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208B7CF0-B3DF-4E10-9337-48A30CAE0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DA981E40-24B8-4B14-8FD0-95E4DAE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7B2BEC2-F679-4E34-9966-C7F465E0D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BCD4CCC-7F2B-4221-86A9-42D582106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55E55A2B-9964-40E4-8B47-37EBB07D8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462F7F0F-F6E9-42E8-860F-660F907C8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4DB16BD-676C-43E8-9576-0B57BC17F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3EF1A985-0BF6-48C7-B2D2-60A79D1FD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B64767CD-8EFC-4DC5-A381-317285F81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F8754A2-0A7E-4053-9BF7-52987C708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7D7AB63-1693-4F87-BCCB-675B647C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FF876C-1997-40C6-9C3B-3064DC2BA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227"/>
            <a:ext cx="6095370" cy="3429001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6450ED-3324-49FA-8095-BF291F5E6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096610" y="10"/>
            <a:ext cx="6095390" cy="3428991"/>
          </a:xfrm>
          <a:prstGeom prst="rect">
            <a:avLst/>
          </a:prstGeom>
          <a:ln>
            <a:noFill/>
          </a:ln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BBE9F0-486B-40F0-B97F-868DD0F796F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3429225"/>
            <a:ext cx="6095370" cy="3429001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F694D9-93FC-4C83-B595-C878883954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6096610" y="3428999"/>
            <a:ext cx="6095390" cy="3429001"/>
          </a:xfrm>
          <a:prstGeom prst="rect">
            <a:avLst/>
          </a:prstGeom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EC82A6-E15F-4C58-B742-131B884A5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6A56EC-C2F6-44E9-A428-B9DF42246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9">
              <a:extLst>
                <a:ext uri="{FF2B5EF4-FFF2-40B4-BE49-F238E27FC236}">
                  <a16:creationId xmlns:a16="http://schemas.microsoft.com/office/drawing/2014/main" id="{F62D6D76-50AA-4CAA-B94A-16C5825F1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6230EC-670E-421D-8348-0FB779CBD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6043" y="2075504"/>
            <a:ext cx="4345588" cy="20427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Команда тьюторов-международников в Артеке</a:t>
            </a:r>
          </a:p>
        </p:txBody>
      </p:sp>
    </p:spTree>
    <p:extLst>
      <p:ext uri="{BB962C8B-B14F-4D97-AF65-F5344CB8AC3E}">
        <p14:creationId xmlns:p14="http://schemas.microsoft.com/office/powerpoint/2010/main" val="2584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Команда тьюторов «Школы юных дипломатов»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DE8991-8562-4639-A3E0-BFCF59BA2DE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BA0C3B-964A-4BBB-B478-0731607CC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0EAE43-A5F9-4805-BA28-4BF27B3FF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292D8B-69F6-4EA9-BBBD-33DCE95E49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27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77A203-A42C-4D49-99B2-36FFA896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05AE-9DF1-4538-8394-34B4BA07D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602889-AA17-4376-92C8-DD716DF86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A512936-0740-49DA-92B7-25AE1EFBF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D69E377-1B79-4292-82F4-61F0FC8D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EB056DB3-E8FC-442B-B42C-E1ACA36FA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800E3F6-91AA-465C-9B6F-B1F3F489F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F57128A-5F54-4E7C-BAF0-BA5A38C12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D4C7B5-BB70-4C82-874C-04686B29D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A6A1943-65ED-4B22-BFE1-F6BD60263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208B7CF0-B3DF-4E10-9337-48A30CAE0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DA981E40-24B8-4B14-8FD0-95E4DAE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7B2BEC2-F679-4E34-9966-C7F465E0D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BCD4CCC-7F2B-4221-86A9-42D582106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55E55A2B-9964-40E4-8B47-37EBB07D8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462F7F0F-F6E9-42E8-860F-660F907C8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4DB16BD-676C-43E8-9576-0B57BC17F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3EF1A985-0BF6-48C7-B2D2-60A79D1FD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B64767CD-8EFC-4DC5-A381-317285F81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F8754A2-0A7E-4053-9BF7-52987C708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7D7AB63-1693-4F87-BCCB-675B647C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20" y="227"/>
            <a:ext cx="6095370" cy="3429001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096610" y="10"/>
            <a:ext cx="6095390" cy="3428991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20" y="3429225"/>
            <a:ext cx="6095370" cy="3429001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6096610" y="3428999"/>
            <a:ext cx="6095390" cy="3429001"/>
          </a:xfrm>
          <a:prstGeom prst="rect">
            <a:avLst/>
          </a:prstGeom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EC82A6-E15F-4C58-B742-131B884A5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6A56EC-C2F6-44E9-A428-B9DF42246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9">
              <a:extLst>
                <a:ext uri="{FF2B5EF4-FFF2-40B4-BE49-F238E27FC236}">
                  <a16:creationId xmlns:a16="http://schemas.microsoft.com/office/drawing/2014/main" id="{F62D6D76-50AA-4CAA-B94A-16C5825F1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6230EC-670E-421D-8348-0FB779CBD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6043" y="2075504"/>
            <a:ext cx="4345588" cy="20427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Студенческий Совет</a:t>
            </a:r>
          </a:p>
        </p:txBody>
      </p:sp>
    </p:spTree>
    <p:extLst>
      <p:ext uri="{BB962C8B-B14F-4D97-AF65-F5344CB8AC3E}">
        <p14:creationId xmlns:p14="http://schemas.microsoft.com/office/powerpoint/2010/main" val="158743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Изображение выглядит как ракетка, держит, телефон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C47E5E5-35C8-8941-8E32-8A854EB8C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348" y="120199"/>
            <a:ext cx="4176446" cy="6256850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70132BB-B552-6842-A6A0-C5A896B39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098" y="120199"/>
            <a:ext cx="4176447" cy="625685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мужчина, экран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6748FF78-A925-A348-B766-934C84EA6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544" y="120198"/>
            <a:ext cx="4176447" cy="6256850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132B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98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D285B2-63B6-40EC-A8CA-ABD9CB6F850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64327E-75AE-43BE-877B-DCF8DF3D2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66C008-94F8-4E06-8B78-C85FEB2EBF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8691A7-6389-40A5-B78F-8A4ED21148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Международная Модель ООН (DAIMMUN)</a:t>
            </a:r>
          </a:p>
        </p:txBody>
      </p:sp>
    </p:spTree>
    <p:extLst>
      <p:ext uri="{BB962C8B-B14F-4D97-AF65-F5344CB8AC3E}">
        <p14:creationId xmlns:p14="http://schemas.microsoft.com/office/powerpoint/2010/main" val="395938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77A203-A42C-4D49-99B2-36FFA896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8C05AE-9DF1-4538-8394-34B4BA07D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9602889-AA17-4376-92C8-DD716DF86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3A512936-0740-49DA-92B7-25AE1EFBF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D69E377-1B79-4292-82F4-61F0FC8D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EB056DB3-E8FC-442B-B42C-E1ACA36FA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800E3F6-91AA-465C-9B6F-B1F3F489FB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7F57128A-5F54-4E7C-BAF0-BA5A38C12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D4C7B5-BB70-4C82-874C-04686B29DC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AA6A1943-65ED-4B22-BFE1-F6BD60263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208B7CF0-B3DF-4E10-9337-48A30CAE0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DA981E40-24B8-4B14-8FD0-95E4DAED3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17B2BEC2-F679-4E34-9966-C7F465E0D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6BCD4CCC-7F2B-4221-86A9-42D582106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55E55A2B-9964-40E4-8B47-37EBB07D8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462F7F0F-F6E9-42E8-860F-660F907C8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14DB16BD-676C-43E8-9576-0B57BC17F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3EF1A985-0BF6-48C7-B2D2-60A79D1FD7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B64767CD-8EFC-4DC5-A381-317285F811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4F8754A2-0A7E-4053-9BF7-52987C708E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27D7AB63-1693-4F87-BCCB-675B647C9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227"/>
            <a:ext cx="6095370" cy="3429001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6096610" y="10"/>
            <a:ext cx="6095390" cy="3428991"/>
          </a:xfrm>
          <a:prstGeom prst="rect">
            <a:avLst/>
          </a:prstGeom>
          <a:ln>
            <a:noFill/>
          </a:ln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20" y="3429225"/>
            <a:ext cx="6095370" cy="3429001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6096610" y="3428999"/>
            <a:ext cx="6095390" cy="3429001"/>
          </a:xfrm>
          <a:prstGeom prst="rect">
            <a:avLst/>
          </a:prstGeom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EC82A6-E15F-4C58-B742-131B884A5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833747" y="1186483"/>
            <a:ext cx="4510627" cy="4477933"/>
            <a:chOff x="3833747" y="1186483"/>
            <a:chExt cx="4510627" cy="44779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6A56EC-C2F6-44E9-A428-B9DF42246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7681" y="1186483"/>
              <a:ext cx="4506693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9">
              <a:extLst>
                <a:ext uri="{FF2B5EF4-FFF2-40B4-BE49-F238E27FC236}">
                  <a16:creationId xmlns:a16="http://schemas.microsoft.com/office/drawing/2014/main" id="{F62D6D76-50AA-4CAA-B94A-16C5825F1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6230EC-670E-421D-8348-0FB779CBD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3747" y="1991156"/>
              <a:ext cx="4510180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6043" y="2075504"/>
            <a:ext cx="4345588" cy="20427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Студенческий парламентский клуб</a:t>
            </a:r>
          </a:p>
        </p:txBody>
      </p:sp>
    </p:spTree>
    <p:extLst>
      <p:ext uri="{BB962C8B-B14F-4D97-AF65-F5344CB8AC3E}">
        <p14:creationId xmlns:p14="http://schemas.microsoft.com/office/powerpoint/2010/main" val="1865818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Арт-площадка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Persona Grata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87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Молодежный проектный офис</a:t>
            </a:r>
          </a:p>
        </p:txBody>
      </p:sp>
    </p:spTree>
    <p:extLst>
      <p:ext uri="{BB962C8B-B14F-4D97-AF65-F5344CB8AC3E}">
        <p14:creationId xmlns:p14="http://schemas.microsoft.com/office/powerpoint/2010/main" val="741465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Команда «Память сердца»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34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3109</TotalTime>
  <Words>65</Words>
  <Application>Microsoft Macintosh PowerPoint</Application>
  <PresentationFormat>Широкоэкранный</PresentationFormat>
  <Paragraphs>13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Студенческие объединения Дипломатической академии МИД России</vt:lpstr>
      <vt:lpstr>Студенческий Совет</vt:lpstr>
      <vt:lpstr>Презентация PowerPoint</vt:lpstr>
      <vt:lpstr>Международная Модель ООН (DAIMMUN)</vt:lpstr>
      <vt:lpstr>Студенческий парламентский клуб</vt:lpstr>
      <vt:lpstr>Арт-площадка </vt:lpstr>
      <vt:lpstr>Persona Grata</vt:lpstr>
      <vt:lpstr>Молодежный проектный офис</vt:lpstr>
      <vt:lpstr>Команда «Память сердца»</vt:lpstr>
      <vt:lpstr>Студенческое объединение помощи животным «Добрые Лапки»</vt:lpstr>
      <vt:lpstr>Электронный журнал «Thoughts Through Eternity» (THE)</vt:lpstr>
      <vt:lpstr>Команда тьюторов-международников в Артеке</vt:lpstr>
      <vt:lpstr>Команда тьюторов «Школы юных дипломатов»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Студенческие объединения Дипломатической академии МИД России</dc:title>
  <dc:creator>Надежда Ефимова</dc:creator>
  <cp:lastModifiedBy>Надежда Ефимова</cp:lastModifiedBy>
  <cp:revision>4</cp:revision>
  <dcterms:created xsi:type="dcterms:W3CDTF">2020-05-01T11:33:21Z</dcterms:created>
  <dcterms:modified xsi:type="dcterms:W3CDTF">2020-05-03T15:22:21Z</dcterms:modified>
</cp:coreProperties>
</file>