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notesMasterIdLst>
    <p:notesMasterId r:id="rId9"/>
  </p:notesMasterIdLst>
  <p:sldIdLst>
    <p:sldId id="270" r:id="rId4"/>
    <p:sldId id="344" r:id="rId5"/>
    <p:sldId id="348" r:id="rId6"/>
    <p:sldId id="339" r:id="rId7"/>
    <p:sldId id="34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5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5975"/>
    <a:srgbClr val="1964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07" autoAdjust="0"/>
    <p:restoredTop sz="95814"/>
  </p:normalViewPr>
  <p:slideViewPr>
    <p:cSldViewPr snapToGrid="0" showGuides="1">
      <p:cViewPr>
        <p:scale>
          <a:sx n="105" d="100"/>
          <a:sy n="105" d="100"/>
        </p:scale>
        <p:origin x="-960" y="-112"/>
      </p:cViewPr>
      <p:guideLst>
        <p:guide orient="horz" pos="235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5C9063-D4D8-4769-B6CC-27B2384CACF8}" type="datetimeFigureOut">
              <a:rPr lang="ru-RU" smtClean="0"/>
              <a:t>04.11.23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0A158F-C3CD-49E6-B617-AB1BBF7C3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036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699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4744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2432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2201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C5B47D6-DAD7-40A6-BD10-CD2FABB1321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2094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27960874-3F9B-4D3F-855A-5669B09C929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313508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2B1140DE-B7EF-4821-92DB-87F8292871A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05623" y="2078266"/>
            <a:ext cx="2298160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</a:p>
          <a:p>
            <a:r>
              <a:rPr lang="en-US" altLang="ko-KR" dirty="0"/>
              <a:t>And Send To Back 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xmlns="" id="{72D1BE3B-CE32-4F45-9E7C-3CF4C5DACDC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282361" y="2078266"/>
            <a:ext cx="2298160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</a:p>
          <a:p>
            <a:r>
              <a:rPr lang="en-US" altLang="ko-KR" dirty="0"/>
              <a:t>And Send To Back 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xmlns="" id="{6F1FA09A-98C2-4BC7-A032-43C843531C64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3593992" y="2078266"/>
            <a:ext cx="2298160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</a:p>
          <a:p>
            <a:r>
              <a:rPr lang="en-US" altLang="ko-KR" dirty="0"/>
              <a:t>And Send To Back 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xmlns="" id="{28718837-365D-4859-B99D-1C4C5BB7E50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8970731" y="2078266"/>
            <a:ext cx="2298160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</a:p>
          <a:p>
            <a:r>
              <a:rPr lang="en-US" altLang="ko-KR" dirty="0"/>
              <a:t>And Send To Back </a:t>
            </a:r>
            <a:endParaRPr lang="ko-KR" alt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xmlns="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74010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9">
            <a:extLst>
              <a:ext uri="{FF2B5EF4-FFF2-40B4-BE49-F238E27FC236}">
                <a16:creationId xmlns:a16="http://schemas.microsoft.com/office/drawing/2014/main" xmlns="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8E24A2BE-80CE-4B79-BF31-91FA62C04420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2160665"/>
            <a:ext cx="12192000" cy="25027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2F51014-6E90-4769-BCD9-A06A9FC17AC8}"/>
              </a:ext>
            </a:extLst>
          </p:cNvPr>
          <p:cNvSpPr/>
          <p:nvPr userDrawn="1"/>
        </p:nvSpPr>
        <p:spPr>
          <a:xfrm>
            <a:off x="0" y="2026940"/>
            <a:ext cx="12192000" cy="7200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8BC926F-7282-4E00-BF8A-8D24B274039B}"/>
              </a:ext>
            </a:extLst>
          </p:cNvPr>
          <p:cNvSpPr/>
          <p:nvPr userDrawn="1"/>
        </p:nvSpPr>
        <p:spPr>
          <a:xfrm>
            <a:off x="0" y="4725144"/>
            <a:ext cx="12192000" cy="7200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1503362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12">
            <a:extLst>
              <a:ext uri="{FF2B5EF4-FFF2-40B4-BE49-F238E27FC236}">
                <a16:creationId xmlns:a16="http://schemas.microsoft.com/office/drawing/2014/main" xmlns="" id="{A7A44CD1-8791-4411-9DCF-BE8F9EB9EB1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9070" y="1223317"/>
            <a:ext cx="5441094" cy="4721980"/>
          </a:xfrm>
          <a:custGeom>
            <a:avLst/>
            <a:gdLst>
              <a:gd name="connsiteX0" fmla="*/ 2090352 w 5441094"/>
              <a:gd name="connsiteY0" fmla="*/ 2977952 h 4721980"/>
              <a:gd name="connsiteX1" fmla="*/ 3101888 w 5441094"/>
              <a:gd name="connsiteY1" fmla="*/ 4721980 h 4721980"/>
              <a:gd name="connsiteX2" fmla="*/ 1078816 w 5441094"/>
              <a:gd name="connsiteY2" fmla="*/ 4721980 h 4721980"/>
              <a:gd name="connsiteX3" fmla="*/ 2191267 w 5441094"/>
              <a:gd name="connsiteY3" fmla="*/ 2940880 h 4721980"/>
              <a:gd name="connsiteX4" fmla="*/ 4155992 w 5441094"/>
              <a:gd name="connsiteY4" fmla="*/ 2940880 h 4721980"/>
              <a:gd name="connsiteX5" fmla="*/ 3173629 w 5441094"/>
              <a:gd name="connsiteY5" fmla="*/ 4634609 h 4721980"/>
              <a:gd name="connsiteX6" fmla="*/ 0 w 5441094"/>
              <a:gd name="connsiteY6" fmla="*/ 2928524 h 4721980"/>
              <a:gd name="connsiteX7" fmla="*/ 2023072 w 5441094"/>
              <a:gd name="connsiteY7" fmla="*/ 2928524 h 4721980"/>
              <a:gd name="connsiteX8" fmla="*/ 1011536 w 5441094"/>
              <a:gd name="connsiteY8" fmla="*/ 4672552 h 4721980"/>
              <a:gd name="connsiteX9" fmla="*/ 982363 w 5441094"/>
              <a:gd name="connsiteY9" fmla="*/ 1120204 h 4721980"/>
              <a:gd name="connsiteX10" fmla="*/ 1964725 w 5441094"/>
              <a:gd name="connsiteY10" fmla="*/ 2813933 h 4721980"/>
              <a:gd name="connsiteX11" fmla="*/ 0 w 5441094"/>
              <a:gd name="connsiteY11" fmla="*/ 2813933 h 4721980"/>
              <a:gd name="connsiteX12" fmla="*/ 3816180 w 5441094"/>
              <a:gd name="connsiteY12" fmla="*/ 12357 h 4721980"/>
              <a:gd name="connsiteX13" fmla="*/ 5441094 w 5441094"/>
              <a:gd name="connsiteY13" fmla="*/ 2813933 h 4721980"/>
              <a:gd name="connsiteX14" fmla="*/ 2191266 w 5441094"/>
              <a:gd name="connsiteY14" fmla="*/ 2813933 h 4721980"/>
              <a:gd name="connsiteX15" fmla="*/ 465439 w 5441094"/>
              <a:gd name="connsiteY15" fmla="*/ 0 h 4721980"/>
              <a:gd name="connsiteX16" fmla="*/ 3715267 w 5441094"/>
              <a:gd name="connsiteY16" fmla="*/ 0 h 4721980"/>
              <a:gd name="connsiteX17" fmla="*/ 2090353 w 5441094"/>
              <a:gd name="connsiteY17" fmla="*/ 2801576 h 472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441094" h="4721980">
                <a:moveTo>
                  <a:pt x="2090352" y="2977952"/>
                </a:moveTo>
                <a:lnTo>
                  <a:pt x="3101888" y="4721980"/>
                </a:lnTo>
                <a:lnTo>
                  <a:pt x="1078816" y="4721980"/>
                </a:lnTo>
                <a:close/>
                <a:moveTo>
                  <a:pt x="2191267" y="2940880"/>
                </a:moveTo>
                <a:lnTo>
                  <a:pt x="4155992" y="2940880"/>
                </a:lnTo>
                <a:lnTo>
                  <a:pt x="3173629" y="4634609"/>
                </a:lnTo>
                <a:close/>
                <a:moveTo>
                  <a:pt x="0" y="2928524"/>
                </a:moveTo>
                <a:lnTo>
                  <a:pt x="2023072" y="2928524"/>
                </a:lnTo>
                <a:lnTo>
                  <a:pt x="1011536" y="4672552"/>
                </a:lnTo>
                <a:close/>
                <a:moveTo>
                  <a:pt x="982363" y="1120204"/>
                </a:moveTo>
                <a:lnTo>
                  <a:pt x="1964725" y="2813933"/>
                </a:lnTo>
                <a:lnTo>
                  <a:pt x="0" y="2813933"/>
                </a:lnTo>
                <a:close/>
                <a:moveTo>
                  <a:pt x="3816180" y="12357"/>
                </a:moveTo>
                <a:lnTo>
                  <a:pt x="5441094" y="2813933"/>
                </a:lnTo>
                <a:lnTo>
                  <a:pt x="2191266" y="2813933"/>
                </a:lnTo>
                <a:close/>
                <a:moveTo>
                  <a:pt x="465439" y="0"/>
                </a:moveTo>
                <a:lnTo>
                  <a:pt x="3715267" y="0"/>
                </a:lnTo>
                <a:lnTo>
                  <a:pt x="2090353" y="28015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045845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9">
            <a:extLst>
              <a:ext uri="{FF2B5EF4-FFF2-40B4-BE49-F238E27FC236}">
                <a16:creationId xmlns:a16="http://schemas.microsoft.com/office/drawing/2014/main" xmlns="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7C24402-8447-448E-89E3-183EBB1DA00D}"/>
              </a:ext>
            </a:extLst>
          </p:cNvPr>
          <p:cNvSpPr/>
          <p:nvPr userDrawn="1"/>
        </p:nvSpPr>
        <p:spPr>
          <a:xfrm>
            <a:off x="0" y="2996952"/>
            <a:ext cx="12192000" cy="18722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5" name="Group 6">
            <a:extLst>
              <a:ext uri="{FF2B5EF4-FFF2-40B4-BE49-F238E27FC236}">
                <a16:creationId xmlns:a16="http://schemas.microsoft.com/office/drawing/2014/main" xmlns="" id="{E4CF9D97-FAE0-4B0A-A30C-8936E46C66B2}"/>
              </a:ext>
            </a:extLst>
          </p:cNvPr>
          <p:cNvGrpSpPr/>
          <p:nvPr userDrawn="1"/>
        </p:nvGrpSpPr>
        <p:grpSpPr>
          <a:xfrm>
            <a:off x="4763852" y="1553600"/>
            <a:ext cx="2664296" cy="4683693"/>
            <a:chOff x="445712" y="1449040"/>
            <a:chExt cx="2113018" cy="3924176"/>
          </a:xfrm>
        </p:grpSpPr>
        <p:sp>
          <p:nvSpPr>
            <p:cNvPr id="6" name="Rounded Rectangle 7">
              <a:extLst>
                <a:ext uri="{FF2B5EF4-FFF2-40B4-BE49-F238E27FC236}">
                  <a16:creationId xmlns:a16="http://schemas.microsoft.com/office/drawing/2014/main" xmlns="" id="{A665FA86-6430-4D7E-ABCB-4F8C3E52E09B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xmlns="" id="{53DAFBD2-84EC-4D6B-80BE-DA2118509069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8" name="Group 10">
              <a:extLst>
                <a:ext uri="{FF2B5EF4-FFF2-40B4-BE49-F238E27FC236}">
                  <a16:creationId xmlns:a16="http://schemas.microsoft.com/office/drawing/2014/main" xmlns="" id="{78866A3A-5A93-49E6-8DE2-C98FC661D430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9" name="Oval 11">
                <a:extLst>
                  <a:ext uri="{FF2B5EF4-FFF2-40B4-BE49-F238E27FC236}">
                    <a16:creationId xmlns:a16="http://schemas.microsoft.com/office/drawing/2014/main" xmlns="" id="{EB10029A-074D-4812-8AB6-62EF3ED73579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10" name="Rounded Rectangle 12">
                <a:extLst>
                  <a:ext uri="{FF2B5EF4-FFF2-40B4-BE49-F238E27FC236}">
                    <a16:creationId xmlns:a16="http://schemas.microsoft.com/office/drawing/2014/main" xmlns="" id="{BE572564-2A3A-45E0-93B7-2FB78757998F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xmlns="" id="{242F8FDE-91AA-45DB-A05E-7507C27F30F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4951770" y="1965170"/>
            <a:ext cx="2288460" cy="37530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653891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7">
            <a:extLst>
              <a:ext uri="{FF2B5EF4-FFF2-40B4-BE49-F238E27FC236}">
                <a16:creationId xmlns:a16="http://schemas.microsoft.com/office/drawing/2014/main" xmlns="" id="{3CD10489-647D-4424-92F3-2E31185A69B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27514" y="0"/>
            <a:ext cx="7964489" cy="6858000"/>
          </a:xfrm>
          <a:custGeom>
            <a:avLst/>
            <a:gdLst>
              <a:gd name="connsiteX0" fmla="*/ 7895557 w 7964489"/>
              <a:gd name="connsiteY0" fmla="*/ 1035541 h 6858000"/>
              <a:gd name="connsiteX1" fmla="*/ 6561027 w 7964489"/>
              <a:gd name="connsiteY1" fmla="*/ 6858000 h 6858000"/>
              <a:gd name="connsiteX2" fmla="*/ 3421268 w 7964489"/>
              <a:gd name="connsiteY2" fmla="*/ 6858000 h 6858000"/>
              <a:gd name="connsiteX3" fmla="*/ 4816845 w 7964489"/>
              <a:gd name="connsiteY3" fmla="*/ 380744 h 6858000"/>
              <a:gd name="connsiteX4" fmla="*/ 3224260 w 7964489"/>
              <a:gd name="connsiteY4" fmla="*/ 6858000 h 6858000"/>
              <a:gd name="connsiteX5" fmla="*/ 0 w 7964489"/>
              <a:gd name="connsiteY5" fmla="*/ 6858000 h 6858000"/>
              <a:gd name="connsiteX6" fmla="*/ 5167647 w 7964489"/>
              <a:gd name="connsiteY6" fmla="*/ 0 h 6858000"/>
              <a:gd name="connsiteX7" fmla="*/ 7964489 w 7964489"/>
              <a:gd name="connsiteY7" fmla="*/ 0 h 6858000"/>
              <a:gd name="connsiteX8" fmla="*/ 7964489 w 7964489"/>
              <a:gd name="connsiteY8" fmla="*/ 581734 h 6858000"/>
              <a:gd name="connsiteX9" fmla="*/ 3748483 w 7964489"/>
              <a:gd name="connsiteY9" fmla="*/ 59826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64489" h="6858000">
                <a:moveTo>
                  <a:pt x="7895557" y="1035541"/>
                </a:moveTo>
                <a:lnTo>
                  <a:pt x="6561027" y="6858000"/>
                </a:lnTo>
                <a:lnTo>
                  <a:pt x="3421268" y="6858000"/>
                </a:lnTo>
                <a:close/>
                <a:moveTo>
                  <a:pt x="4816845" y="380744"/>
                </a:moveTo>
                <a:lnTo>
                  <a:pt x="3224260" y="6858000"/>
                </a:lnTo>
                <a:lnTo>
                  <a:pt x="0" y="6858000"/>
                </a:lnTo>
                <a:close/>
                <a:moveTo>
                  <a:pt x="5167647" y="0"/>
                </a:moveTo>
                <a:lnTo>
                  <a:pt x="7964489" y="0"/>
                </a:lnTo>
                <a:lnTo>
                  <a:pt x="7964489" y="581734"/>
                </a:lnTo>
                <a:lnTo>
                  <a:pt x="3748483" y="598267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10339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C73A78E6-F71D-4312-BDB2-FA26CAF574B4}"/>
              </a:ext>
            </a:extLst>
          </p:cNvPr>
          <p:cNvSpPr/>
          <p:nvPr userDrawn="1"/>
        </p:nvSpPr>
        <p:spPr>
          <a:xfrm flipH="1" flipV="1">
            <a:off x="5119026" y="0"/>
            <a:ext cx="7072972" cy="6858000"/>
          </a:xfrm>
          <a:custGeom>
            <a:avLst/>
            <a:gdLst>
              <a:gd name="connsiteX0" fmla="*/ 0 w 7072972"/>
              <a:gd name="connsiteY0" fmla="*/ 0 h 6858000"/>
              <a:gd name="connsiteX1" fmla="*/ 7072972 w 7072972"/>
              <a:gd name="connsiteY1" fmla="*/ 1890052 h 6858000"/>
              <a:gd name="connsiteX2" fmla="*/ 3307176 w 7072972"/>
              <a:gd name="connsiteY2" fmla="*/ 6858000 h 6858000"/>
              <a:gd name="connsiteX3" fmla="*/ 0 w 707297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72972" h="6858000">
                <a:moveTo>
                  <a:pt x="0" y="0"/>
                </a:moveTo>
                <a:lnTo>
                  <a:pt x="7072972" y="1890052"/>
                </a:lnTo>
                <a:lnTo>
                  <a:pt x="33071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FC75BF01-2621-417D-9B96-39DD8D08670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7072972" cy="6858000"/>
          </a:xfrm>
          <a:custGeom>
            <a:avLst/>
            <a:gdLst>
              <a:gd name="connsiteX0" fmla="*/ 0 w 6200775"/>
              <a:gd name="connsiteY0" fmla="*/ 0 h 6858000"/>
              <a:gd name="connsiteX1" fmla="*/ 2158503 w 6200775"/>
              <a:gd name="connsiteY1" fmla="*/ 0 h 6858000"/>
              <a:gd name="connsiteX2" fmla="*/ 6200775 w 6200775"/>
              <a:gd name="connsiteY2" fmla="*/ 3676650 h 6858000"/>
              <a:gd name="connsiteX3" fmla="*/ 3307176 w 6200775"/>
              <a:gd name="connsiteY3" fmla="*/ 6858000 h 6858000"/>
              <a:gd name="connsiteX4" fmla="*/ 0 w 6200775"/>
              <a:gd name="connsiteY4" fmla="*/ 6858000 h 6858000"/>
              <a:gd name="connsiteX0" fmla="*/ 0 w 7424664"/>
              <a:gd name="connsiteY0" fmla="*/ 0 h 6858000"/>
              <a:gd name="connsiteX1" fmla="*/ 2158503 w 7424664"/>
              <a:gd name="connsiteY1" fmla="*/ 0 h 6858000"/>
              <a:gd name="connsiteX2" fmla="*/ 7424664 w 7424664"/>
              <a:gd name="connsiteY2" fmla="*/ 2326151 h 6858000"/>
              <a:gd name="connsiteX3" fmla="*/ 3307176 w 7424664"/>
              <a:gd name="connsiteY3" fmla="*/ 6858000 h 6858000"/>
              <a:gd name="connsiteX4" fmla="*/ 0 w 7424664"/>
              <a:gd name="connsiteY4" fmla="*/ 6858000 h 6858000"/>
              <a:gd name="connsiteX5" fmla="*/ 0 w 7424664"/>
              <a:gd name="connsiteY5" fmla="*/ 0 h 6858000"/>
              <a:gd name="connsiteX0" fmla="*/ 0 w 7424664"/>
              <a:gd name="connsiteY0" fmla="*/ 0 h 6858000"/>
              <a:gd name="connsiteX1" fmla="*/ 7424664 w 7424664"/>
              <a:gd name="connsiteY1" fmla="*/ 2326151 h 6858000"/>
              <a:gd name="connsiteX2" fmla="*/ 3307176 w 7424664"/>
              <a:gd name="connsiteY2" fmla="*/ 6858000 h 6858000"/>
              <a:gd name="connsiteX3" fmla="*/ 0 w 7424664"/>
              <a:gd name="connsiteY3" fmla="*/ 6858000 h 6858000"/>
              <a:gd name="connsiteX4" fmla="*/ 0 w 7424664"/>
              <a:gd name="connsiteY4" fmla="*/ 0 h 6858000"/>
              <a:gd name="connsiteX0" fmla="*/ 0 w 6904159"/>
              <a:gd name="connsiteY0" fmla="*/ 0 h 6858000"/>
              <a:gd name="connsiteX1" fmla="*/ 6904159 w 6904159"/>
              <a:gd name="connsiteY1" fmla="*/ 1805646 h 6858000"/>
              <a:gd name="connsiteX2" fmla="*/ 3307176 w 6904159"/>
              <a:gd name="connsiteY2" fmla="*/ 6858000 h 6858000"/>
              <a:gd name="connsiteX3" fmla="*/ 0 w 6904159"/>
              <a:gd name="connsiteY3" fmla="*/ 6858000 h 6858000"/>
              <a:gd name="connsiteX4" fmla="*/ 0 w 6904159"/>
              <a:gd name="connsiteY4" fmla="*/ 0 h 6858000"/>
              <a:gd name="connsiteX0" fmla="*/ 0 w 7072972"/>
              <a:gd name="connsiteY0" fmla="*/ 0 h 6858000"/>
              <a:gd name="connsiteX1" fmla="*/ 7072972 w 7072972"/>
              <a:gd name="connsiteY1" fmla="*/ 1890052 h 6858000"/>
              <a:gd name="connsiteX2" fmla="*/ 3307176 w 7072972"/>
              <a:gd name="connsiteY2" fmla="*/ 6858000 h 6858000"/>
              <a:gd name="connsiteX3" fmla="*/ 0 w 7072972"/>
              <a:gd name="connsiteY3" fmla="*/ 6858000 h 6858000"/>
              <a:gd name="connsiteX4" fmla="*/ 0 w 707297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972" h="6858000">
                <a:moveTo>
                  <a:pt x="0" y="0"/>
                </a:moveTo>
                <a:lnTo>
                  <a:pt x="7072972" y="1890052"/>
                </a:lnTo>
                <a:lnTo>
                  <a:pt x="3307176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96341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9112FC24-B0BB-43AE-AB6F-2F8A6318C976}"/>
              </a:ext>
            </a:extLst>
          </p:cNvPr>
          <p:cNvGrpSpPr/>
          <p:nvPr userDrawn="1"/>
        </p:nvGrpSpPr>
        <p:grpSpPr>
          <a:xfrm flipH="1">
            <a:off x="486250" y="477136"/>
            <a:ext cx="11704320" cy="5935130"/>
            <a:chOff x="-161213" y="477136"/>
            <a:chExt cx="11704320" cy="593513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xmlns="" id="{202B0099-32CD-4A9E-A010-EB75F1B7ADB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61213" y="477136"/>
              <a:ext cx="11704320" cy="0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xmlns="" id="{66FFECB2-D63A-4DED-B565-1B5EC1C6DBC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1543107" y="477136"/>
              <a:ext cx="0" cy="5935130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8423856D-6F4B-428C-8039-92BC2469A811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61213" y="6392850"/>
              <a:ext cx="11704320" cy="13272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2913480D-83E6-465D-B9EC-FA0799699FB0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5268686" y="0"/>
            <a:ext cx="6923314" cy="6858000"/>
          </a:xfrm>
          <a:custGeom>
            <a:avLst/>
            <a:gdLst>
              <a:gd name="connsiteX0" fmla="*/ 1714500 w 6923314"/>
              <a:gd name="connsiteY0" fmla="*/ 0 h 6858000"/>
              <a:gd name="connsiteX1" fmla="*/ 6923314 w 6923314"/>
              <a:gd name="connsiteY1" fmla="*/ 0 h 6858000"/>
              <a:gd name="connsiteX2" fmla="*/ 6923314 w 6923314"/>
              <a:gd name="connsiteY2" fmla="*/ 1637212 h 6858000"/>
              <a:gd name="connsiteX3" fmla="*/ 5618117 w 6923314"/>
              <a:gd name="connsiteY3" fmla="*/ 6858000 h 6858000"/>
              <a:gd name="connsiteX4" fmla="*/ 0 w 692331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3314" h="6858000">
                <a:moveTo>
                  <a:pt x="1714500" y="0"/>
                </a:moveTo>
                <a:lnTo>
                  <a:pt x="6923314" y="0"/>
                </a:lnTo>
                <a:lnTo>
                  <a:pt x="6923314" y="1637212"/>
                </a:lnTo>
                <a:lnTo>
                  <a:pt x="561811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92688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514483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3778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2829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19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slideLayout" Target="../slideLayouts/slideLayout9.xml"/><Relationship Id="rId6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84" r:id="rId3"/>
    <p:sldLayoutId id="214748368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6" r:id="rId2"/>
    <p:sldLayoutId id="2147483668" r:id="rId3"/>
    <p:sldLayoutId id="2147483669" r:id="rId4"/>
    <p:sldLayoutId id="2147483675" r:id="rId5"/>
    <p:sldLayoutId id="2147483671" r:id="rId6"/>
    <p:sldLayoutId id="2147483672" r:id="rId7"/>
    <p:sldLayoutId id="2147483673" r:id="rId8"/>
    <p:sldLayoutId id="2147483674" r:id="rId9"/>
    <p:sldLayoutId id="2147483676" r:id="rId10"/>
    <p:sldLayoutId id="2147483665" r:id="rId11"/>
    <p:sldLayoutId id="2147483677" r:id="rId12"/>
    <p:sldLayoutId id="2147483681" r:id="rId13"/>
    <p:sldLayoutId id="2147483678" r:id="rId14"/>
    <p:sldLayoutId id="214748368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CE2BF505-7DE6-4F49-BE53-8357C3CFAD67}"/>
              </a:ext>
            </a:extLst>
          </p:cNvPr>
          <p:cNvGrpSpPr/>
          <p:nvPr/>
        </p:nvGrpSpPr>
        <p:grpSpPr>
          <a:xfrm>
            <a:off x="10046387" y="194480"/>
            <a:ext cx="1684599" cy="413563"/>
            <a:chOff x="864753" y="5755727"/>
            <a:chExt cx="1544830" cy="413563"/>
          </a:xfrm>
        </p:grpSpPr>
        <p:sp>
          <p:nvSpPr>
            <p:cNvPr id="9" name="Rounded Rectangle 7">
              <a:extLst>
                <a:ext uri="{FF2B5EF4-FFF2-40B4-BE49-F238E27FC236}">
                  <a16:creationId xmlns:a16="http://schemas.microsoft.com/office/drawing/2014/main" xmlns="" id="{76510AC1-6796-4AAE-826B-82E3C6C83F08}"/>
                </a:ext>
              </a:extLst>
            </p:cNvPr>
            <p:cNvSpPr/>
            <p:nvPr/>
          </p:nvSpPr>
          <p:spPr>
            <a:xfrm>
              <a:off x="864753" y="5755727"/>
              <a:ext cx="1544830" cy="41356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1AA9B7A6-AA04-48A1-8F03-8478DA0AB4E2}"/>
                </a:ext>
              </a:extLst>
            </p:cNvPr>
            <p:cNvSpPr/>
            <p:nvPr/>
          </p:nvSpPr>
          <p:spPr>
            <a:xfrm>
              <a:off x="1584900" y="5839450"/>
              <a:ext cx="493113" cy="238870"/>
            </a:xfrm>
            <a:custGeom>
              <a:avLst/>
              <a:gdLst>
                <a:gd name="connsiteX0" fmla="*/ 208619 w 476008"/>
                <a:gd name="connsiteY0" fmla="*/ 31142 h 184091"/>
                <a:gd name="connsiteX1" fmla="*/ 208619 w 476008"/>
                <a:gd name="connsiteY1" fmla="*/ 83381 h 184091"/>
                <a:gd name="connsiteX2" fmla="*/ 228962 w 476008"/>
                <a:gd name="connsiteY2" fmla="*/ 83381 h 184091"/>
                <a:gd name="connsiteX3" fmla="*/ 258347 w 476008"/>
                <a:gd name="connsiteY3" fmla="*/ 80493 h 184091"/>
                <a:gd name="connsiteX4" fmla="*/ 269962 w 476008"/>
                <a:gd name="connsiteY4" fmla="*/ 71452 h 184091"/>
                <a:gd name="connsiteX5" fmla="*/ 274169 w 476008"/>
                <a:gd name="connsiteY5" fmla="*/ 57136 h 184091"/>
                <a:gd name="connsiteX6" fmla="*/ 268267 w 476008"/>
                <a:gd name="connsiteY6" fmla="*/ 40560 h 184091"/>
                <a:gd name="connsiteX7" fmla="*/ 253324 w 476008"/>
                <a:gd name="connsiteY7" fmla="*/ 32398 h 184091"/>
                <a:gd name="connsiteX8" fmla="*/ 226576 w 476008"/>
                <a:gd name="connsiteY8" fmla="*/ 31142 h 184091"/>
                <a:gd name="connsiteX9" fmla="*/ 37169 w 476008"/>
                <a:gd name="connsiteY9" fmla="*/ 31142 h 184091"/>
                <a:gd name="connsiteX10" fmla="*/ 37169 w 476008"/>
                <a:gd name="connsiteY10" fmla="*/ 83381 h 184091"/>
                <a:gd name="connsiteX11" fmla="*/ 57512 w 476008"/>
                <a:gd name="connsiteY11" fmla="*/ 83381 h 184091"/>
                <a:gd name="connsiteX12" fmla="*/ 86897 w 476008"/>
                <a:gd name="connsiteY12" fmla="*/ 80493 h 184091"/>
                <a:gd name="connsiteX13" fmla="*/ 98512 w 476008"/>
                <a:gd name="connsiteY13" fmla="*/ 71452 h 184091"/>
                <a:gd name="connsiteX14" fmla="*/ 102719 w 476008"/>
                <a:gd name="connsiteY14" fmla="*/ 57136 h 184091"/>
                <a:gd name="connsiteX15" fmla="*/ 96817 w 476008"/>
                <a:gd name="connsiteY15" fmla="*/ 40560 h 184091"/>
                <a:gd name="connsiteX16" fmla="*/ 81874 w 476008"/>
                <a:gd name="connsiteY16" fmla="*/ 32398 h 184091"/>
                <a:gd name="connsiteX17" fmla="*/ 55126 w 476008"/>
                <a:gd name="connsiteY17" fmla="*/ 31142 h 184091"/>
                <a:gd name="connsiteX18" fmla="*/ 329714 w 476008"/>
                <a:gd name="connsiteY18" fmla="*/ 0 h 184091"/>
                <a:gd name="connsiteX19" fmla="*/ 476008 w 476008"/>
                <a:gd name="connsiteY19" fmla="*/ 0 h 184091"/>
                <a:gd name="connsiteX20" fmla="*/ 476008 w 476008"/>
                <a:gd name="connsiteY20" fmla="*/ 31142 h 184091"/>
                <a:gd name="connsiteX21" fmla="*/ 421509 w 476008"/>
                <a:gd name="connsiteY21" fmla="*/ 31142 h 184091"/>
                <a:gd name="connsiteX22" fmla="*/ 421509 w 476008"/>
                <a:gd name="connsiteY22" fmla="*/ 184091 h 184091"/>
                <a:gd name="connsiteX23" fmla="*/ 384339 w 476008"/>
                <a:gd name="connsiteY23" fmla="*/ 184091 h 184091"/>
                <a:gd name="connsiteX24" fmla="*/ 384339 w 476008"/>
                <a:gd name="connsiteY24" fmla="*/ 31142 h 184091"/>
                <a:gd name="connsiteX25" fmla="*/ 329714 w 476008"/>
                <a:gd name="connsiteY25" fmla="*/ 31142 h 184091"/>
                <a:gd name="connsiteX26" fmla="*/ 171450 w 476008"/>
                <a:gd name="connsiteY26" fmla="*/ 0 h 184091"/>
                <a:gd name="connsiteX27" fmla="*/ 231097 w 476008"/>
                <a:gd name="connsiteY27" fmla="*/ 0 h 184091"/>
                <a:gd name="connsiteX28" fmla="*/ 275299 w 476008"/>
                <a:gd name="connsiteY28" fmla="*/ 2763 h 184091"/>
                <a:gd name="connsiteX29" fmla="*/ 301795 w 476008"/>
                <a:gd name="connsiteY29" fmla="*/ 20783 h 184091"/>
                <a:gd name="connsiteX30" fmla="*/ 312469 w 476008"/>
                <a:gd name="connsiteY30" fmla="*/ 56634 h 184091"/>
                <a:gd name="connsiteX31" fmla="*/ 306316 w 476008"/>
                <a:gd name="connsiteY31" fmla="*/ 85139 h 184091"/>
                <a:gd name="connsiteX32" fmla="*/ 290682 w 476008"/>
                <a:gd name="connsiteY32" fmla="*/ 103285 h 184091"/>
                <a:gd name="connsiteX33" fmla="*/ 271406 w 476008"/>
                <a:gd name="connsiteY33" fmla="*/ 112012 h 184091"/>
                <a:gd name="connsiteX34" fmla="*/ 232855 w 476008"/>
                <a:gd name="connsiteY34" fmla="*/ 114649 h 184091"/>
                <a:gd name="connsiteX35" fmla="*/ 208619 w 476008"/>
                <a:gd name="connsiteY35" fmla="*/ 114649 h 184091"/>
                <a:gd name="connsiteX36" fmla="*/ 208619 w 476008"/>
                <a:gd name="connsiteY36" fmla="*/ 184091 h 184091"/>
                <a:gd name="connsiteX37" fmla="*/ 171450 w 476008"/>
                <a:gd name="connsiteY37" fmla="*/ 184091 h 184091"/>
                <a:gd name="connsiteX38" fmla="*/ 0 w 476008"/>
                <a:gd name="connsiteY38" fmla="*/ 0 h 184091"/>
                <a:gd name="connsiteX39" fmla="*/ 59647 w 476008"/>
                <a:gd name="connsiteY39" fmla="*/ 0 h 184091"/>
                <a:gd name="connsiteX40" fmla="*/ 103849 w 476008"/>
                <a:gd name="connsiteY40" fmla="*/ 2763 h 184091"/>
                <a:gd name="connsiteX41" fmla="*/ 130345 w 476008"/>
                <a:gd name="connsiteY41" fmla="*/ 20783 h 184091"/>
                <a:gd name="connsiteX42" fmla="*/ 141019 w 476008"/>
                <a:gd name="connsiteY42" fmla="*/ 56634 h 184091"/>
                <a:gd name="connsiteX43" fmla="*/ 134866 w 476008"/>
                <a:gd name="connsiteY43" fmla="*/ 85139 h 184091"/>
                <a:gd name="connsiteX44" fmla="*/ 119232 w 476008"/>
                <a:gd name="connsiteY44" fmla="*/ 103285 h 184091"/>
                <a:gd name="connsiteX45" fmla="*/ 99956 w 476008"/>
                <a:gd name="connsiteY45" fmla="*/ 112012 h 184091"/>
                <a:gd name="connsiteX46" fmla="*/ 61405 w 476008"/>
                <a:gd name="connsiteY46" fmla="*/ 114649 h 184091"/>
                <a:gd name="connsiteX47" fmla="*/ 37169 w 476008"/>
                <a:gd name="connsiteY47" fmla="*/ 114649 h 184091"/>
                <a:gd name="connsiteX48" fmla="*/ 37169 w 476008"/>
                <a:gd name="connsiteY48" fmla="*/ 184091 h 184091"/>
                <a:gd name="connsiteX49" fmla="*/ 0 w 476008"/>
                <a:gd name="connsiteY49" fmla="*/ 184091 h 184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76008" h="184091">
                  <a:moveTo>
                    <a:pt x="208619" y="31142"/>
                  </a:moveTo>
                  <a:lnTo>
                    <a:pt x="208619" y="83381"/>
                  </a:lnTo>
                  <a:lnTo>
                    <a:pt x="228962" y="83381"/>
                  </a:lnTo>
                  <a:cubicBezTo>
                    <a:pt x="243613" y="83381"/>
                    <a:pt x="253407" y="82418"/>
                    <a:pt x="258347" y="80493"/>
                  </a:cubicBezTo>
                  <a:cubicBezTo>
                    <a:pt x="263286" y="78567"/>
                    <a:pt x="267158" y="75554"/>
                    <a:pt x="269962" y="71452"/>
                  </a:cubicBezTo>
                  <a:cubicBezTo>
                    <a:pt x="272767" y="67350"/>
                    <a:pt x="274169" y="62578"/>
                    <a:pt x="274169" y="57136"/>
                  </a:cubicBezTo>
                  <a:cubicBezTo>
                    <a:pt x="274169" y="50439"/>
                    <a:pt x="272202" y="44914"/>
                    <a:pt x="268267" y="40560"/>
                  </a:cubicBezTo>
                  <a:cubicBezTo>
                    <a:pt x="264332" y="36207"/>
                    <a:pt x="259351" y="33486"/>
                    <a:pt x="253324" y="32398"/>
                  </a:cubicBezTo>
                  <a:cubicBezTo>
                    <a:pt x="248887" y="31561"/>
                    <a:pt x="239971" y="31142"/>
                    <a:pt x="226576" y="31142"/>
                  </a:cubicBezTo>
                  <a:close/>
                  <a:moveTo>
                    <a:pt x="37169" y="31142"/>
                  </a:moveTo>
                  <a:lnTo>
                    <a:pt x="37169" y="83381"/>
                  </a:lnTo>
                  <a:lnTo>
                    <a:pt x="57512" y="83381"/>
                  </a:lnTo>
                  <a:cubicBezTo>
                    <a:pt x="72163" y="83381"/>
                    <a:pt x="81957" y="82418"/>
                    <a:pt x="86897" y="80493"/>
                  </a:cubicBezTo>
                  <a:cubicBezTo>
                    <a:pt x="91836" y="78567"/>
                    <a:pt x="95708" y="75554"/>
                    <a:pt x="98512" y="71452"/>
                  </a:cubicBezTo>
                  <a:cubicBezTo>
                    <a:pt x="101317" y="67350"/>
                    <a:pt x="102719" y="62578"/>
                    <a:pt x="102719" y="57136"/>
                  </a:cubicBezTo>
                  <a:cubicBezTo>
                    <a:pt x="102719" y="50439"/>
                    <a:pt x="100752" y="44914"/>
                    <a:pt x="96817" y="40560"/>
                  </a:cubicBezTo>
                  <a:cubicBezTo>
                    <a:pt x="92882" y="36207"/>
                    <a:pt x="87901" y="33486"/>
                    <a:pt x="81874" y="32398"/>
                  </a:cubicBezTo>
                  <a:cubicBezTo>
                    <a:pt x="77437" y="31561"/>
                    <a:pt x="68521" y="31142"/>
                    <a:pt x="55126" y="31142"/>
                  </a:cubicBezTo>
                  <a:close/>
                  <a:moveTo>
                    <a:pt x="329714" y="0"/>
                  </a:moveTo>
                  <a:lnTo>
                    <a:pt x="476008" y="0"/>
                  </a:lnTo>
                  <a:lnTo>
                    <a:pt x="476008" y="31142"/>
                  </a:lnTo>
                  <a:lnTo>
                    <a:pt x="421509" y="31142"/>
                  </a:lnTo>
                  <a:lnTo>
                    <a:pt x="421509" y="184091"/>
                  </a:lnTo>
                  <a:lnTo>
                    <a:pt x="384339" y="184091"/>
                  </a:lnTo>
                  <a:lnTo>
                    <a:pt x="384339" y="31142"/>
                  </a:lnTo>
                  <a:lnTo>
                    <a:pt x="329714" y="31142"/>
                  </a:lnTo>
                  <a:close/>
                  <a:moveTo>
                    <a:pt x="171450" y="0"/>
                  </a:moveTo>
                  <a:lnTo>
                    <a:pt x="231097" y="0"/>
                  </a:lnTo>
                  <a:cubicBezTo>
                    <a:pt x="253700" y="0"/>
                    <a:pt x="268434" y="921"/>
                    <a:pt x="275299" y="2763"/>
                  </a:cubicBezTo>
                  <a:cubicBezTo>
                    <a:pt x="285847" y="5525"/>
                    <a:pt x="294679" y="11532"/>
                    <a:pt x="301795" y="20783"/>
                  </a:cubicBezTo>
                  <a:cubicBezTo>
                    <a:pt x="308911" y="30033"/>
                    <a:pt x="312469" y="41984"/>
                    <a:pt x="312469" y="56634"/>
                  </a:cubicBezTo>
                  <a:cubicBezTo>
                    <a:pt x="312469" y="67936"/>
                    <a:pt x="310418" y="77437"/>
                    <a:pt x="306316" y="85139"/>
                  </a:cubicBezTo>
                  <a:cubicBezTo>
                    <a:pt x="302214" y="92841"/>
                    <a:pt x="297002" y="98889"/>
                    <a:pt x="290682" y="103285"/>
                  </a:cubicBezTo>
                  <a:cubicBezTo>
                    <a:pt x="284361" y="107680"/>
                    <a:pt x="277936" y="110589"/>
                    <a:pt x="271406" y="112012"/>
                  </a:cubicBezTo>
                  <a:cubicBezTo>
                    <a:pt x="262532" y="113770"/>
                    <a:pt x="249682" y="114649"/>
                    <a:pt x="232855" y="114649"/>
                  </a:cubicBezTo>
                  <a:lnTo>
                    <a:pt x="208619" y="114649"/>
                  </a:lnTo>
                  <a:lnTo>
                    <a:pt x="208619" y="184091"/>
                  </a:lnTo>
                  <a:lnTo>
                    <a:pt x="171450" y="184091"/>
                  </a:lnTo>
                  <a:close/>
                  <a:moveTo>
                    <a:pt x="0" y="0"/>
                  </a:moveTo>
                  <a:lnTo>
                    <a:pt x="59647" y="0"/>
                  </a:lnTo>
                  <a:cubicBezTo>
                    <a:pt x="82250" y="0"/>
                    <a:pt x="96984" y="921"/>
                    <a:pt x="103849" y="2763"/>
                  </a:cubicBezTo>
                  <a:cubicBezTo>
                    <a:pt x="114397" y="5525"/>
                    <a:pt x="123229" y="11532"/>
                    <a:pt x="130345" y="20783"/>
                  </a:cubicBezTo>
                  <a:cubicBezTo>
                    <a:pt x="137461" y="30033"/>
                    <a:pt x="141019" y="41984"/>
                    <a:pt x="141019" y="56634"/>
                  </a:cubicBezTo>
                  <a:cubicBezTo>
                    <a:pt x="141019" y="67936"/>
                    <a:pt x="138968" y="77437"/>
                    <a:pt x="134866" y="85139"/>
                  </a:cubicBezTo>
                  <a:cubicBezTo>
                    <a:pt x="130764" y="92841"/>
                    <a:pt x="125552" y="98889"/>
                    <a:pt x="119232" y="103285"/>
                  </a:cubicBezTo>
                  <a:cubicBezTo>
                    <a:pt x="112911" y="107680"/>
                    <a:pt x="106486" y="110589"/>
                    <a:pt x="99956" y="112012"/>
                  </a:cubicBezTo>
                  <a:cubicBezTo>
                    <a:pt x="91082" y="113770"/>
                    <a:pt x="78232" y="114649"/>
                    <a:pt x="61405" y="114649"/>
                  </a:cubicBezTo>
                  <a:lnTo>
                    <a:pt x="37169" y="114649"/>
                  </a:lnTo>
                  <a:lnTo>
                    <a:pt x="37169" y="184091"/>
                  </a:lnTo>
                  <a:lnTo>
                    <a:pt x="0" y="18409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9B1FA3CF-9802-4908-BF1F-FFF6919AFED7}"/>
                </a:ext>
              </a:extLst>
            </p:cNvPr>
            <p:cNvSpPr/>
            <p:nvPr/>
          </p:nvSpPr>
          <p:spPr>
            <a:xfrm>
              <a:off x="1095829" y="5851239"/>
              <a:ext cx="164495" cy="228600"/>
            </a:xfrm>
            <a:custGeom>
              <a:avLst/>
              <a:gdLst>
                <a:gd name="connsiteX0" fmla="*/ 0 w 164495"/>
                <a:gd name="connsiteY0" fmla="*/ 208038 h 212876"/>
                <a:gd name="connsiteX1" fmla="*/ 79828 w 164495"/>
                <a:gd name="connsiteY1" fmla="*/ 0 h 212876"/>
                <a:gd name="connsiteX2" fmla="*/ 164495 w 164495"/>
                <a:gd name="connsiteY2" fmla="*/ 212876 h 21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495" h="212876">
                  <a:moveTo>
                    <a:pt x="0" y="208038"/>
                  </a:moveTo>
                  <a:lnTo>
                    <a:pt x="79828" y="0"/>
                  </a:lnTo>
                  <a:lnTo>
                    <a:pt x="164495" y="212876"/>
                  </a:lnTo>
                </a:path>
              </a:pathLst>
            </a:cu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D67BCD5F-023B-4928-A8BA-960BE01DD3FA}"/>
                </a:ext>
              </a:extLst>
            </p:cNvPr>
            <p:cNvSpPr/>
            <p:nvPr/>
          </p:nvSpPr>
          <p:spPr>
            <a:xfrm>
              <a:off x="1301554" y="5851239"/>
              <a:ext cx="101600" cy="228600"/>
            </a:xfrm>
            <a:custGeom>
              <a:avLst/>
              <a:gdLst>
                <a:gd name="connsiteX0" fmla="*/ 4838 w 101600"/>
                <a:gd name="connsiteY0" fmla="*/ 0 h 220133"/>
                <a:gd name="connsiteX1" fmla="*/ 0 w 101600"/>
                <a:gd name="connsiteY1" fmla="*/ 220133 h 220133"/>
                <a:gd name="connsiteX2" fmla="*/ 101600 w 101600"/>
                <a:gd name="connsiteY2" fmla="*/ 220133 h 22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220133">
                  <a:moveTo>
                    <a:pt x="4838" y="0"/>
                  </a:moveTo>
                  <a:lnTo>
                    <a:pt x="0" y="220133"/>
                  </a:lnTo>
                  <a:lnTo>
                    <a:pt x="101600" y="220133"/>
                  </a:lnTo>
                </a:path>
              </a:pathLst>
            </a:cu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C9E83D94-2B8F-4267-A14B-28F4B1D232E9}"/>
                </a:ext>
              </a:extLst>
            </p:cNvPr>
            <p:cNvSpPr/>
            <p:nvPr/>
          </p:nvSpPr>
          <p:spPr>
            <a:xfrm>
              <a:off x="1444384" y="5851239"/>
              <a:ext cx="101600" cy="228600"/>
            </a:xfrm>
            <a:custGeom>
              <a:avLst/>
              <a:gdLst>
                <a:gd name="connsiteX0" fmla="*/ 4838 w 101600"/>
                <a:gd name="connsiteY0" fmla="*/ 0 h 220133"/>
                <a:gd name="connsiteX1" fmla="*/ 0 w 101600"/>
                <a:gd name="connsiteY1" fmla="*/ 220133 h 220133"/>
                <a:gd name="connsiteX2" fmla="*/ 101600 w 101600"/>
                <a:gd name="connsiteY2" fmla="*/ 220133 h 22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220133">
                  <a:moveTo>
                    <a:pt x="4838" y="0"/>
                  </a:moveTo>
                  <a:lnTo>
                    <a:pt x="0" y="220133"/>
                  </a:lnTo>
                  <a:lnTo>
                    <a:pt x="101600" y="220133"/>
                  </a:lnTo>
                </a:path>
              </a:pathLst>
            </a:cu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A09FB9A1-EA5C-4B9A-9354-78F7C28542B6}"/>
                </a:ext>
              </a:extLst>
            </p:cNvPr>
            <p:cNvSpPr/>
            <p:nvPr/>
          </p:nvSpPr>
          <p:spPr>
            <a:xfrm>
              <a:off x="2040716" y="6018447"/>
              <a:ext cx="200512" cy="61391"/>
            </a:xfrm>
            <a:custGeom>
              <a:avLst/>
              <a:gdLst>
                <a:gd name="connsiteX0" fmla="*/ 0 w 253314"/>
                <a:gd name="connsiteY0" fmla="*/ 61903 h 77558"/>
                <a:gd name="connsiteX1" fmla="*/ 14375 w 253314"/>
                <a:gd name="connsiteY1" fmla="*/ 61903 h 77558"/>
                <a:gd name="connsiteX2" fmla="*/ 14375 w 253314"/>
                <a:gd name="connsiteY2" fmla="*/ 76279 h 77558"/>
                <a:gd name="connsiteX3" fmla="*/ 0 w 253314"/>
                <a:gd name="connsiteY3" fmla="*/ 76279 h 77558"/>
                <a:gd name="connsiteX4" fmla="*/ 138233 w 253314"/>
                <a:gd name="connsiteY4" fmla="*/ 12944 h 77558"/>
                <a:gd name="connsiteX5" fmla="*/ 123141 w 253314"/>
                <a:gd name="connsiteY5" fmla="*/ 19364 h 77558"/>
                <a:gd name="connsiteX6" fmla="*/ 117411 w 253314"/>
                <a:gd name="connsiteY6" fmla="*/ 38728 h 77558"/>
                <a:gd name="connsiteX7" fmla="*/ 123294 w 253314"/>
                <a:gd name="connsiteY7" fmla="*/ 58041 h 77558"/>
                <a:gd name="connsiteX8" fmla="*/ 138233 w 253314"/>
                <a:gd name="connsiteY8" fmla="*/ 64615 h 77558"/>
                <a:gd name="connsiteX9" fmla="*/ 153095 w 253314"/>
                <a:gd name="connsiteY9" fmla="*/ 58092 h 77558"/>
                <a:gd name="connsiteX10" fmla="*/ 158902 w 253314"/>
                <a:gd name="connsiteY10" fmla="*/ 38523 h 77558"/>
                <a:gd name="connsiteX11" fmla="*/ 153248 w 253314"/>
                <a:gd name="connsiteY11" fmla="*/ 19287 h 77558"/>
                <a:gd name="connsiteX12" fmla="*/ 138233 w 253314"/>
                <a:gd name="connsiteY12" fmla="*/ 12944 h 77558"/>
                <a:gd name="connsiteX13" fmla="*/ 180872 w 253314"/>
                <a:gd name="connsiteY13" fmla="*/ 1279 h 77558"/>
                <a:gd name="connsiteX14" fmla="*/ 203536 w 253314"/>
                <a:gd name="connsiteY14" fmla="*/ 1279 h 77558"/>
                <a:gd name="connsiteX15" fmla="*/ 217144 w 253314"/>
                <a:gd name="connsiteY15" fmla="*/ 52439 h 77558"/>
                <a:gd name="connsiteX16" fmla="*/ 230599 w 253314"/>
                <a:gd name="connsiteY16" fmla="*/ 1279 h 77558"/>
                <a:gd name="connsiteX17" fmla="*/ 253314 w 253314"/>
                <a:gd name="connsiteY17" fmla="*/ 1279 h 77558"/>
                <a:gd name="connsiteX18" fmla="*/ 253314 w 253314"/>
                <a:gd name="connsiteY18" fmla="*/ 76279 h 77558"/>
                <a:gd name="connsiteX19" fmla="*/ 239245 w 253314"/>
                <a:gd name="connsiteY19" fmla="*/ 76279 h 77558"/>
                <a:gd name="connsiteX20" fmla="*/ 239245 w 253314"/>
                <a:gd name="connsiteY20" fmla="*/ 17241 h 77558"/>
                <a:gd name="connsiteX21" fmla="*/ 224358 w 253314"/>
                <a:gd name="connsiteY21" fmla="*/ 76279 h 77558"/>
                <a:gd name="connsiteX22" fmla="*/ 209778 w 253314"/>
                <a:gd name="connsiteY22" fmla="*/ 76279 h 77558"/>
                <a:gd name="connsiteX23" fmla="*/ 194941 w 253314"/>
                <a:gd name="connsiteY23" fmla="*/ 17241 h 77558"/>
                <a:gd name="connsiteX24" fmla="*/ 194941 w 253314"/>
                <a:gd name="connsiteY24" fmla="*/ 76279 h 77558"/>
                <a:gd name="connsiteX25" fmla="*/ 180872 w 253314"/>
                <a:gd name="connsiteY25" fmla="*/ 76279 h 77558"/>
                <a:gd name="connsiteX26" fmla="*/ 138080 w 253314"/>
                <a:gd name="connsiteY26" fmla="*/ 0 h 77558"/>
                <a:gd name="connsiteX27" fmla="*/ 164606 w 253314"/>
                <a:gd name="connsiteY27" fmla="*/ 10283 h 77558"/>
                <a:gd name="connsiteX28" fmla="*/ 174556 w 253314"/>
                <a:gd name="connsiteY28" fmla="*/ 38882 h 77558"/>
                <a:gd name="connsiteX29" fmla="*/ 164683 w 253314"/>
                <a:gd name="connsiteY29" fmla="*/ 67301 h 77558"/>
                <a:gd name="connsiteX30" fmla="*/ 138284 w 253314"/>
                <a:gd name="connsiteY30" fmla="*/ 77558 h 77558"/>
                <a:gd name="connsiteX31" fmla="*/ 111681 w 253314"/>
                <a:gd name="connsiteY31" fmla="*/ 67352 h 77558"/>
                <a:gd name="connsiteX32" fmla="*/ 101807 w 253314"/>
                <a:gd name="connsiteY32" fmla="*/ 39240 h 77558"/>
                <a:gd name="connsiteX33" fmla="*/ 105235 w 253314"/>
                <a:gd name="connsiteY33" fmla="*/ 20004 h 77558"/>
                <a:gd name="connsiteX34" fmla="*/ 112218 w 253314"/>
                <a:gd name="connsiteY34" fmla="*/ 9721 h 77558"/>
                <a:gd name="connsiteX35" fmla="*/ 121913 w 253314"/>
                <a:gd name="connsiteY35" fmla="*/ 2967 h 77558"/>
                <a:gd name="connsiteX36" fmla="*/ 138080 w 253314"/>
                <a:gd name="connsiteY36" fmla="*/ 0 h 77558"/>
                <a:gd name="connsiteX37" fmla="*/ 61112 w 253314"/>
                <a:gd name="connsiteY37" fmla="*/ 0 h 77558"/>
                <a:gd name="connsiteX38" fmla="*/ 83469 w 253314"/>
                <a:gd name="connsiteY38" fmla="*/ 8135 h 77558"/>
                <a:gd name="connsiteX39" fmla="*/ 91143 w 253314"/>
                <a:gd name="connsiteY39" fmla="*/ 21948 h 77558"/>
                <a:gd name="connsiteX40" fmla="*/ 76153 w 253314"/>
                <a:gd name="connsiteY40" fmla="*/ 25529 h 77558"/>
                <a:gd name="connsiteX41" fmla="*/ 70602 w 253314"/>
                <a:gd name="connsiteY41" fmla="*/ 16320 h 77558"/>
                <a:gd name="connsiteX42" fmla="*/ 60345 w 253314"/>
                <a:gd name="connsiteY42" fmla="*/ 12944 h 77558"/>
                <a:gd name="connsiteX43" fmla="*/ 46813 w 253314"/>
                <a:gd name="connsiteY43" fmla="*/ 18929 h 77558"/>
                <a:gd name="connsiteX44" fmla="*/ 41620 w 253314"/>
                <a:gd name="connsiteY44" fmla="*/ 38319 h 77558"/>
                <a:gd name="connsiteX45" fmla="*/ 46736 w 253314"/>
                <a:gd name="connsiteY45" fmla="*/ 58578 h 77558"/>
                <a:gd name="connsiteX46" fmla="*/ 60038 w 253314"/>
                <a:gd name="connsiteY46" fmla="*/ 64615 h 77558"/>
                <a:gd name="connsiteX47" fmla="*/ 70423 w 253314"/>
                <a:gd name="connsiteY47" fmla="*/ 60778 h 77558"/>
                <a:gd name="connsiteX48" fmla="*/ 76665 w 253314"/>
                <a:gd name="connsiteY48" fmla="*/ 48704 h 77558"/>
                <a:gd name="connsiteX49" fmla="*/ 91348 w 253314"/>
                <a:gd name="connsiteY49" fmla="*/ 53360 h 77558"/>
                <a:gd name="connsiteX50" fmla="*/ 80118 w 253314"/>
                <a:gd name="connsiteY50" fmla="*/ 71598 h 77558"/>
                <a:gd name="connsiteX51" fmla="*/ 60191 w 253314"/>
                <a:gd name="connsiteY51" fmla="*/ 77558 h 77558"/>
                <a:gd name="connsiteX52" fmla="*/ 35635 w 253314"/>
                <a:gd name="connsiteY52" fmla="*/ 67352 h 77558"/>
                <a:gd name="connsiteX53" fmla="*/ 26017 w 253314"/>
                <a:gd name="connsiteY53" fmla="*/ 39444 h 77558"/>
                <a:gd name="connsiteX54" fmla="*/ 35686 w 253314"/>
                <a:gd name="connsiteY54" fmla="*/ 10360 h 77558"/>
                <a:gd name="connsiteX55" fmla="*/ 61112 w 253314"/>
                <a:gd name="connsiteY55" fmla="*/ 0 h 7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53314" h="77558">
                  <a:moveTo>
                    <a:pt x="0" y="61903"/>
                  </a:moveTo>
                  <a:lnTo>
                    <a:pt x="14375" y="61903"/>
                  </a:lnTo>
                  <a:lnTo>
                    <a:pt x="14375" y="76279"/>
                  </a:lnTo>
                  <a:lnTo>
                    <a:pt x="0" y="76279"/>
                  </a:lnTo>
                  <a:close/>
                  <a:moveTo>
                    <a:pt x="138233" y="12944"/>
                  </a:moveTo>
                  <a:cubicBezTo>
                    <a:pt x="131992" y="12944"/>
                    <a:pt x="126961" y="15084"/>
                    <a:pt x="123141" y="19364"/>
                  </a:cubicBezTo>
                  <a:cubicBezTo>
                    <a:pt x="119321" y="23644"/>
                    <a:pt x="117411" y="30099"/>
                    <a:pt x="117411" y="38728"/>
                  </a:cubicBezTo>
                  <a:cubicBezTo>
                    <a:pt x="117411" y="47221"/>
                    <a:pt x="119372" y="53658"/>
                    <a:pt x="123294" y="58041"/>
                  </a:cubicBezTo>
                  <a:cubicBezTo>
                    <a:pt x="127217" y="62423"/>
                    <a:pt x="132196" y="64615"/>
                    <a:pt x="138233" y="64615"/>
                  </a:cubicBezTo>
                  <a:cubicBezTo>
                    <a:pt x="144270" y="64615"/>
                    <a:pt x="149224" y="62441"/>
                    <a:pt x="153095" y="58092"/>
                  </a:cubicBezTo>
                  <a:cubicBezTo>
                    <a:pt x="156966" y="53743"/>
                    <a:pt x="158902" y="47221"/>
                    <a:pt x="158902" y="38523"/>
                  </a:cubicBezTo>
                  <a:cubicBezTo>
                    <a:pt x="158902" y="29929"/>
                    <a:pt x="157017" y="23517"/>
                    <a:pt x="153248" y="19287"/>
                  </a:cubicBezTo>
                  <a:cubicBezTo>
                    <a:pt x="149480" y="15058"/>
                    <a:pt x="144475" y="12944"/>
                    <a:pt x="138233" y="12944"/>
                  </a:cubicBezTo>
                  <a:close/>
                  <a:moveTo>
                    <a:pt x="180872" y="1279"/>
                  </a:moveTo>
                  <a:lnTo>
                    <a:pt x="203536" y="1279"/>
                  </a:lnTo>
                  <a:lnTo>
                    <a:pt x="217144" y="52439"/>
                  </a:lnTo>
                  <a:lnTo>
                    <a:pt x="230599" y="1279"/>
                  </a:lnTo>
                  <a:lnTo>
                    <a:pt x="253314" y="1279"/>
                  </a:lnTo>
                  <a:lnTo>
                    <a:pt x="253314" y="76279"/>
                  </a:lnTo>
                  <a:lnTo>
                    <a:pt x="239245" y="76279"/>
                  </a:lnTo>
                  <a:lnTo>
                    <a:pt x="239245" y="17241"/>
                  </a:lnTo>
                  <a:lnTo>
                    <a:pt x="224358" y="76279"/>
                  </a:lnTo>
                  <a:lnTo>
                    <a:pt x="209778" y="76279"/>
                  </a:lnTo>
                  <a:lnTo>
                    <a:pt x="194941" y="17241"/>
                  </a:lnTo>
                  <a:lnTo>
                    <a:pt x="194941" y="76279"/>
                  </a:lnTo>
                  <a:lnTo>
                    <a:pt x="180872" y="76279"/>
                  </a:lnTo>
                  <a:close/>
                  <a:moveTo>
                    <a:pt x="138080" y="0"/>
                  </a:moveTo>
                  <a:cubicBezTo>
                    <a:pt x="149130" y="0"/>
                    <a:pt x="157972" y="3428"/>
                    <a:pt x="164606" y="10283"/>
                  </a:cubicBezTo>
                  <a:cubicBezTo>
                    <a:pt x="171240" y="17139"/>
                    <a:pt x="174556" y="26671"/>
                    <a:pt x="174556" y="38882"/>
                  </a:cubicBezTo>
                  <a:cubicBezTo>
                    <a:pt x="174556" y="50989"/>
                    <a:pt x="171265" y="60462"/>
                    <a:pt x="164683" y="67301"/>
                  </a:cubicBezTo>
                  <a:cubicBezTo>
                    <a:pt x="158100" y="74139"/>
                    <a:pt x="149301" y="77558"/>
                    <a:pt x="138284" y="77558"/>
                  </a:cubicBezTo>
                  <a:cubicBezTo>
                    <a:pt x="127131" y="77558"/>
                    <a:pt x="118264" y="74156"/>
                    <a:pt x="111681" y="67352"/>
                  </a:cubicBezTo>
                  <a:cubicBezTo>
                    <a:pt x="105099" y="60548"/>
                    <a:pt x="101807" y="51177"/>
                    <a:pt x="101807" y="39240"/>
                  </a:cubicBezTo>
                  <a:cubicBezTo>
                    <a:pt x="101807" y="31600"/>
                    <a:pt x="102950" y="25188"/>
                    <a:pt x="105235" y="20004"/>
                  </a:cubicBezTo>
                  <a:cubicBezTo>
                    <a:pt x="106940" y="16184"/>
                    <a:pt x="109268" y="12756"/>
                    <a:pt x="112218" y="9721"/>
                  </a:cubicBezTo>
                  <a:cubicBezTo>
                    <a:pt x="115169" y="6685"/>
                    <a:pt x="118400" y="4434"/>
                    <a:pt x="121913" y="2967"/>
                  </a:cubicBezTo>
                  <a:cubicBezTo>
                    <a:pt x="126586" y="989"/>
                    <a:pt x="131975" y="0"/>
                    <a:pt x="138080" y="0"/>
                  </a:cubicBezTo>
                  <a:close/>
                  <a:moveTo>
                    <a:pt x="61112" y="0"/>
                  </a:moveTo>
                  <a:cubicBezTo>
                    <a:pt x="70287" y="0"/>
                    <a:pt x="77739" y="2712"/>
                    <a:pt x="83469" y="8135"/>
                  </a:cubicBezTo>
                  <a:cubicBezTo>
                    <a:pt x="86880" y="11341"/>
                    <a:pt x="89438" y="15945"/>
                    <a:pt x="91143" y="21948"/>
                  </a:cubicBezTo>
                  <a:lnTo>
                    <a:pt x="76153" y="25529"/>
                  </a:lnTo>
                  <a:cubicBezTo>
                    <a:pt x="75266" y="21641"/>
                    <a:pt x="73416" y="18571"/>
                    <a:pt x="70602" y="16320"/>
                  </a:cubicBezTo>
                  <a:cubicBezTo>
                    <a:pt x="67788" y="14069"/>
                    <a:pt x="64369" y="12944"/>
                    <a:pt x="60345" y="12944"/>
                  </a:cubicBezTo>
                  <a:cubicBezTo>
                    <a:pt x="54785" y="12944"/>
                    <a:pt x="50275" y="14939"/>
                    <a:pt x="46813" y="18929"/>
                  </a:cubicBezTo>
                  <a:cubicBezTo>
                    <a:pt x="43351" y="22920"/>
                    <a:pt x="41620" y="29383"/>
                    <a:pt x="41620" y="38319"/>
                  </a:cubicBezTo>
                  <a:cubicBezTo>
                    <a:pt x="41620" y="47800"/>
                    <a:pt x="43326" y="54553"/>
                    <a:pt x="46736" y="58578"/>
                  </a:cubicBezTo>
                  <a:cubicBezTo>
                    <a:pt x="50147" y="62603"/>
                    <a:pt x="54581" y="64615"/>
                    <a:pt x="60038" y="64615"/>
                  </a:cubicBezTo>
                  <a:cubicBezTo>
                    <a:pt x="64062" y="64615"/>
                    <a:pt x="67524" y="63336"/>
                    <a:pt x="70423" y="60778"/>
                  </a:cubicBezTo>
                  <a:cubicBezTo>
                    <a:pt x="73322" y="58220"/>
                    <a:pt x="75403" y="54195"/>
                    <a:pt x="76665" y="48704"/>
                  </a:cubicBezTo>
                  <a:lnTo>
                    <a:pt x="91348" y="53360"/>
                  </a:lnTo>
                  <a:cubicBezTo>
                    <a:pt x="89097" y="61545"/>
                    <a:pt x="85353" y="67625"/>
                    <a:pt x="80118" y="71598"/>
                  </a:cubicBezTo>
                  <a:cubicBezTo>
                    <a:pt x="74883" y="75572"/>
                    <a:pt x="68240" y="77558"/>
                    <a:pt x="60191" y="77558"/>
                  </a:cubicBezTo>
                  <a:cubicBezTo>
                    <a:pt x="50232" y="77558"/>
                    <a:pt x="42047" y="74156"/>
                    <a:pt x="35635" y="67352"/>
                  </a:cubicBezTo>
                  <a:cubicBezTo>
                    <a:pt x="29223" y="60548"/>
                    <a:pt x="26017" y="51245"/>
                    <a:pt x="26017" y="39444"/>
                  </a:cubicBezTo>
                  <a:cubicBezTo>
                    <a:pt x="26017" y="26961"/>
                    <a:pt x="29240" y="17267"/>
                    <a:pt x="35686" y="10360"/>
                  </a:cubicBezTo>
                  <a:cubicBezTo>
                    <a:pt x="42132" y="3453"/>
                    <a:pt x="50607" y="0"/>
                    <a:pt x="611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3AEA043-746F-4334-A00A-A4587B060237}"/>
              </a:ext>
            </a:extLst>
          </p:cNvPr>
          <p:cNvSpPr txBox="1"/>
          <p:nvPr/>
        </p:nvSpPr>
        <p:spPr>
          <a:xfrm>
            <a:off x="1197094" y="3388414"/>
            <a:ext cx="10552312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ru-RU" altLang="ko-KR" sz="3200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Форум МФФ БРИКС+</a:t>
            </a:r>
          </a:p>
          <a:p>
            <a:pPr algn="r"/>
            <a:r>
              <a:rPr lang="ru-RU" altLang="ko-KR" sz="3200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Санкт-Петербург, 10.11.2023 г.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DC83D12-1353-440F-A5DC-1ACD4C118187}"/>
              </a:ext>
            </a:extLst>
          </p:cNvPr>
          <p:cNvSpPr txBox="1"/>
          <p:nvPr/>
        </p:nvSpPr>
        <p:spPr>
          <a:xfrm>
            <a:off x="5130800" y="4940113"/>
            <a:ext cx="6644006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sz="2400" dirty="0" smtClean="0">
                <a:solidFill>
                  <a:srgbClr val="0000FF"/>
                </a:solidFill>
                <a:cs typeface="Arial" pitchFamily="34" charset="0"/>
              </a:rPr>
              <a:t>Харланов </a:t>
            </a:r>
            <a:r>
              <a:rPr lang="ru-RU" altLang="ko-KR" sz="2400" dirty="0" smtClean="0">
                <a:solidFill>
                  <a:srgbClr val="0000FF"/>
                </a:solidFill>
                <a:cs typeface="Arial" pitchFamily="34" charset="0"/>
              </a:rPr>
              <a:t>А</a:t>
            </a:r>
            <a:r>
              <a:rPr lang="ru-RU" altLang="ko-KR" sz="2400" dirty="0" smtClean="0">
                <a:solidFill>
                  <a:srgbClr val="0000FF"/>
                </a:solidFill>
                <a:cs typeface="Arial" pitchFamily="34" charset="0"/>
              </a:rPr>
              <a:t>лексей Сергеевич, к.т.н., д.э.н., профессор кафедры мировой экономики </a:t>
            </a:r>
          </a:p>
          <a:p>
            <a:pPr algn="ctr"/>
            <a:r>
              <a:rPr lang="ru-RU" altLang="ko-KR" sz="2400" dirty="0" smtClean="0">
                <a:solidFill>
                  <a:srgbClr val="0000FF"/>
                </a:solidFill>
                <a:cs typeface="Arial" pitchFamily="34" charset="0"/>
              </a:rPr>
              <a:t>Дипломатической Академии МИД России,</a:t>
            </a:r>
          </a:p>
          <a:p>
            <a:pPr algn="ctr"/>
            <a:r>
              <a:rPr lang="ru-RU" altLang="ko-KR" sz="2400" dirty="0" smtClean="0">
                <a:solidFill>
                  <a:srgbClr val="0000FF"/>
                </a:solidFill>
                <a:cs typeface="Arial" pitchFamily="34" charset="0"/>
              </a:rPr>
              <a:t>Член Совета ректоров России </a:t>
            </a:r>
            <a:endParaRPr lang="ko-KR" altLang="en-US" sz="2400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6858" y="1886858"/>
            <a:ext cx="112727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Эволюция </a:t>
            </a:r>
            <a:r>
              <a:rPr lang="ru-RU" sz="2800" dirty="0">
                <a:solidFill>
                  <a:srgbClr val="FFFF00"/>
                </a:solidFill>
              </a:rPr>
              <a:t>российской системы образования</a:t>
            </a:r>
            <a:br>
              <a:rPr lang="ru-RU" sz="2800" dirty="0">
                <a:solidFill>
                  <a:srgbClr val="FFFF00"/>
                </a:solidFill>
              </a:rPr>
            </a:br>
            <a:r>
              <a:rPr lang="ru-RU" sz="2800" dirty="0">
                <a:solidFill>
                  <a:srgbClr val="FFFF00"/>
                </a:solidFill>
              </a:rPr>
              <a:t>и Болонский процесс: развитие сетевых технологий в БРИКС</a:t>
            </a:r>
            <a:r>
              <a:rPr lang="ru-RU" sz="2800" dirty="0" smtClean="0">
                <a:solidFill>
                  <a:srgbClr val="FFFF00"/>
                </a:solidFill>
              </a:rPr>
              <a:t>+ 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685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">
            <a:extLst>
              <a:ext uri="{FF2B5EF4-FFF2-40B4-BE49-F238E27FC236}">
                <a16:creationId xmlns:a16="http://schemas.microsoft.com/office/drawing/2014/main" xmlns="" id="{DE75FCF7-AF4B-42AF-B16E-A23B01A44B88}"/>
              </a:ext>
            </a:extLst>
          </p:cNvPr>
          <p:cNvSpPr txBox="1">
            <a:spLocks/>
          </p:cNvSpPr>
          <p:nvPr/>
        </p:nvSpPr>
        <p:spPr>
          <a:xfrm>
            <a:off x="4559903" y="5902476"/>
            <a:ext cx="3661327" cy="68295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endParaRPr lang="en-US" sz="3200" spc="3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456" y="6183312"/>
            <a:ext cx="249606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chemeClr val="bg1"/>
                </a:solidFill>
              </a:rPr>
              <a:t>Авторская программа</a:t>
            </a:r>
          </a:p>
          <a:p>
            <a:r>
              <a:rPr lang="ru-RU" sz="1500" b="1" dirty="0">
                <a:solidFill>
                  <a:schemeClr val="bg1"/>
                </a:solidFill>
              </a:rPr>
              <a:t>Ю. И. Грибанова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763633" y="640481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6380" y="483808"/>
            <a:ext cx="66644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Принципы конвергенции российской системы образования и Болонского процесса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934476" y="1221617"/>
            <a:ext cx="41365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Особенности государственной политики в сфере образования, как ключевой инструмент развития конкурентоспособности российской высшей школы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77953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8DE8812-BB9C-4C25-9375-FF3A3613B908}"/>
              </a:ext>
            </a:extLst>
          </p:cNvPr>
          <p:cNvSpPr txBox="1"/>
          <p:nvPr/>
        </p:nvSpPr>
        <p:spPr>
          <a:xfrm>
            <a:off x="734570" y="462633"/>
            <a:ext cx="5200564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sz="2400" b="1" dirty="0" smtClean="0">
                <a:solidFill>
                  <a:srgbClr val="008000"/>
                </a:solidFill>
                <a:cs typeface="Arial" pitchFamily="34" charset="0"/>
              </a:rPr>
              <a:t>Задачи эволюции российской системы образования на основе передовых моделей подготовки кадров для Индустрии 4.0:</a:t>
            </a:r>
            <a:endParaRPr lang="ko-KR" altLang="en-US" sz="2400" b="1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094310E-FF96-4BC3-9BD0-C856081FB5E4}"/>
              </a:ext>
            </a:extLst>
          </p:cNvPr>
          <p:cNvSpPr txBox="1"/>
          <p:nvPr/>
        </p:nvSpPr>
        <p:spPr>
          <a:xfrm>
            <a:off x="592666" y="2104571"/>
            <a:ext cx="527352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00FF"/>
                </a:solidFill>
                <a:latin typeface="Roboto" panose="02000000000000000000" pitchFamily="2" charset="0"/>
              </a:rPr>
              <a:t>В БРИКС+ учитываются приоритеты ранее отработанных моделей и методов </a:t>
            </a:r>
            <a:r>
              <a:rPr lang="ru-RU" b="1" dirty="0" smtClean="0">
                <a:solidFill>
                  <a:srgbClr val="0000FF"/>
                </a:solidFill>
                <a:latin typeface="Roboto" panose="02000000000000000000" pitchFamily="2" charset="0"/>
              </a:rPr>
              <a:t>достижения ключевых преимуществ глобальной конкурентоспособности при её индикативном оценивании и прогнозировании для дальнейших этапов совершенствования подготовки трудовых ресурсов;</a:t>
            </a:r>
          </a:p>
          <a:p>
            <a:pPr algn="just"/>
            <a:r>
              <a:rPr lang="ru-RU" b="1" dirty="0" smtClean="0">
                <a:solidFill>
                  <a:srgbClr val="0000FF"/>
                </a:solidFill>
                <a:latin typeface="Roboto" panose="02000000000000000000" pitchFamily="2" charset="0"/>
              </a:rPr>
              <a:t>Вербальная модель конкурентоспособности:</a:t>
            </a:r>
          </a:p>
          <a:p>
            <a:pPr marL="342900" indent="-342900" algn="just">
              <a:buAutoNum type="arabicPeriod"/>
            </a:pPr>
            <a:r>
              <a:rPr lang="ru-RU" b="1" dirty="0" smtClean="0">
                <a:solidFill>
                  <a:srgbClr val="0000FF"/>
                </a:solidFill>
                <a:latin typeface="Roboto" panose="02000000000000000000" pitchFamily="2" charset="0"/>
              </a:rPr>
              <a:t>Трехфакторная модель </a:t>
            </a:r>
            <a:r>
              <a:rPr lang="ru-RU" b="1" dirty="0" err="1" smtClean="0">
                <a:solidFill>
                  <a:srgbClr val="0000FF"/>
                </a:solidFill>
                <a:latin typeface="Roboto" panose="02000000000000000000" pitchFamily="2" charset="0"/>
              </a:rPr>
              <a:t>Джамила</a:t>
            </a:r>
            <a:r>
              <a:rPr lang="ru-RU" b="1" dirty="0" smtClean="0">
                <a:solidFill>
                  <a:srgbClr val="0000FF"/>
                </a:solidFill>
                <a:latin typeface="Roboto" panose="02000000000000000000" pitchFamily="2" charset="0"/>
              </a:rPr>
              <a:t> Салми;</a:t>
            </a:r>
          </a:p>
          <a:p>
            <a:pPr marL="342900" indent="-342900" algn="just">
              <a:buAutoNum type="arabicPeriod"/>
            </a:pPr>
            <a:r>
              <a:rPr lang="ru-RU" b="1" dirty="0" smtClean="0">
                <a:solidFill>
                  <a:srgbClr val="0000FF"/>
                </a:solidFill>
                <a:latin typeface="Roboto" panose="02000000000000000000" pitchFamily="2" charset="0"/>
              </a:rPr>
              <a:t>Модель флагманского университета Джона Дугласа;</a:t>
            </a:r>
          </a:p>
          <a:p>
            <a:pPr marL="342900" indent="-342900" algn="just">
              <a:buAutoNum type="arabicPeriod"/>
            </a:pPr>
            <a:r>
              <a:rPr lang="ru-RU" b="1" dirty="0" smtClean="0">
                <a:solidFill>
                  <a:srgbClr val="0000FF"/>
                </a:solidFill>
                <a:latin typeface="Roboto" panose="02000000000000000000" pitchFamily="2" charset="0"/>
              </a:rPr>
              <a:t>Модель глобального конкурентоспособного университета </a:t>
            </a:r>
            <a:r>
              <a:rPr lang="ru-RU" b="1" dirty="0" smtClean="0">
                <a:solidFill>
                  <a:srgbClr val="0000FF"/>
                </a:solidFill>
                <a:latin typeface="Roboto" panose="02000000000000000000" pitchFamily="2" charset="0"/>
              </a:rPr>
              <a:t>  </a:t>
            </a:r>
            <a:endParaRPr lang="ru-RU" b="1" dirty="0">
              <a:solidFill>
                <a:srgbClr val="0000FF"/>
              </a:solidFill>
              <a:latin typeface="Roboto" panose="02000000000000000000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94DB034-C2D1-1A39-D978-4B4FBA6AE9AC}"/>
              </a:ext>
            </a:extLst>
          </p:cNvPr>
          <p:cNvPicPr>
            <a:picLocks noGrp="1" noChangeAspect="1"/>
          </p:cNvPicPr>
          <p:nvPr>
            <p:ph type="pic" sz="quarter" idx="4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771" y="762000"/>
            <a:ext cx="6360228" cy="5067906"/>
          </a:xfrm>
        </p:spPr>
      </p:pic>
      <p:sp>
        <p:nvSpPr>
          <p:cNvPr id="7" name="TextBox 6"/>
          <p:cNvSpPr txBox="1"/>
          <p:nvPr/>
        </p:nvSpPr>
        <p:spPr>
          <a:xfrm>
            <a:off x="11763633" y="640481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47387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CC6EBD0-DF5B-4EE2-A230-D05A6519618A}"/>
              </a:ext>
            </a:extLst>
          </p:cNvPr>
          <p:cNvSpPr txBox="1"/>
          <p:nvPr/>
        </p:nvSpPr>
        <p:spPr>
          <a:xfrm>
            <a:off x="169333" y="865231"/>
            <a:ext cx="7740953" cy="1938992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ru-RU" altLang="ko-KR" sz="2400" b="1" dirty="0" smtClean="0">
                <a:solidFill>
                  <a:schemeClr val="accent3"/>
                </a:solidFill>
                <a:cs typeface="Arial" pitchFamily="34" charset="0"/>
              </a:rPr>
              <a:t>Страны БРИКС+ должны создать свою интеграционную оценочную площадку для выстраивания своих конкурентных преимуществ и подготовки кадров преодоления критических уязвимостей инфраструктуры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3CF8B592-03B5-FB78-CD99-4D3479D06D9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0" r="6450"/>
          <a:stretch>
            <a:fillRect/>
          </a:stretch>
        </p:blipFill>
        <p:spPr>
          <a:xfrm>
            <a:off x="4485736" y="0"/>
            <a:ext cx="7706267" cy="6858000"/>
          </a:xfr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xmlns="" id="{9A689030-7A30-454E-88BE-A0D6E5C12432}"/>
              </a:ext>
            </a:extLst>
          </p:cNvPr>
          <p:cNvSpPr txBox="1">
            <a:spLocks/>
          </p:cNvSpPr>
          <p:nvPr/>
        </p:nvSpPr>
        <p:spPr>
          <a:xfrm>
            <a:off x="556382" y="72542"/>
            <a:ext cx="11635618" cy="88298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algn="just"/>
            <a:r>
              <a:rPr lang="ru-RU" altLang="ko-KR" sz="2400" dirty="0" smtClean="0">
                <a:solidFill>
                  <a:srgbClr val="0000FF"/>
                </a:solidFill>
              </a:rPr>
              <a:t>Ключевые показатели деятельности вузов в БРИКС+:</a:t>
            </a:r>
            <a:endParaRPr lang="ko-KR" altLang="en-US" sz="24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763633" y="640481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/>
              <a:t>3</a:t>
            </a:r>
            <a:endParaRPr lang="ru-RU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93524" y="3096381"/>
            <a:ext cx="874485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 hangingPunct="0">
              <a:buAutoNum type="arabicPeriod"/>
            </a:pPr>
            <a:r>
              <a:rPr lang="ru-RU" dirty="0" smtClean="0"/>
              <a:t>Академический штат;</a:t>
            </a:r>
          </a:p>
          <a:p>
            <a:pPr marL="342900" lvl="0" indent="-342900" fontAlgn="base" hangingPunct="0">
              <a:buAutoNum type="arabicPeriod"/>
            </a:pPr>
            <a:r>
              <a:rPr lang="ru-RU" dirty="0" smtClean="0"/>
              <a:t>Преподаватели из других стран БРИКС+;</a:t>
            </a:r>
          </a:p>
          <a:p>
            <a:pPr marL="342900" lvl="0" indent="-342900" fontAlgn="base" hangingPunct="0">
              <a:buAutoNum type="arabicPeriod"/>
            </a:pPr>
            <a:r>
              <a:rPr lang="ru-RU" dirty="0" smtClean="0"/>
              <a:t>Количество присужденных научных степеней;</a:t>
            </a:r>
          </a:p>
          <a:p>
            <a:pPr marL="342900" lvl="0" indent="-342900" fontAlgn="base" hangingPunct="0">
              <a:buAutoNum type="arabicPeriod"/>
            </a:pPr>
            <a:r>
              <a:rPr lang="ru-RU" dirty="0" smtClean="0"/>
              <a:t>Число цитирований на одну публикацию применительно к странам БРИКС+;</a:t>
            </a:r>
          </a:p>
          <a:p>
            <a:pPr marL="342900" lvl="0" indent="-342900" fontAlgn="base" hangingPunct="0">
              <a:buAutoNum type="arabicPeriod"/>
            </a:pPr>
            <a:r>
              <a:rPr lang="ru-RU" dirty="0" smtClean="0"/>
              <a:t>Количество публикаций в иностранных/собственных БРИКС+ странах;</a:t>
            </a:r>
          </a:p>
          <a:p>
            <a:pPr marL="342900" lvl="0" indent="-342900" fontAlgn="base" hangingPunct="0">
              <a:buAutoNum type="arabicPeriod"/>
            </a:pPr>
            <a:r>
              <a:rPr lang="ru-RU" dirty="0" smtClean="0"/>
              <a:t>Работы, написанные в международном соавторстве;</a:t>
            </a:r>
          </a:p>
          <a:p>
            <a:pPr marL="342900" lvl="0" indent="-342900" fontAlgn="base" hangingPunct="0">
              <a:buAutoNum type="arabicPeriod"/>
            </a:pPr>
            <a:r>
              <a:rPr lang="ru-RU" dirty="0" smtClean="0"/>
              <a:t>Доходы от научной деятельности;</a:t>
            </a:r>
          </a:p>
          <a:p>
            <a:pPr marL="342900" lvl="0" indent="-342900" fontAlgn="base" hangingPunct="0">
              <a:buAutoNum type="arabicPeriod"/>
            </a:pPr>
            <a:r>
              <a:rPr lang="ru-RU" dirty="0" smtClean="0"/>
              <a:t>Студенты и их численность, имеющие иностранное гражданство</a:t>
            </a:r>
          </a:p>
          <a:p>
            <a:pPr marL="342900" lvl="0" indent="-342900" fontAlgn="base" hangingPunct="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7105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2EACE2C-F0BB-4B26-BDA0-E1B66FC049A7}"/>
              </a:ext>
            </a:extLst>
          </p:cNvPr>
          <p:cNvSpPr txBox="1"/>
          <p:nvPr/>
        </p:nvSpPr>
        <p:spPr>
          <a:xfrm>
            <a:off x="1197429" y="2360621"/>
            <a:ext cx="9783495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14350" indent="-514350">
              <a:buAutoNum type="arabicPeriod"/>
            </a:pPr>
            <a:endParaRPr lang="ru-RU" altLang="ko-KR" sz="3200" b="1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algn="ctr"/>
            <a:r>
              <a:rPr lang="ru-RU" altLang="ko-KR" sz="3200" b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Спасибо за внимание</a:t>
            </a:r>
            <a:endParaRPr lang="ko-KR" altLang="en-US" sz="3200" b="1" dirty="0">
              <a:solidFill>
                <a:srgbClr val="FF0000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068805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 COLOR - 1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6491"/>
      </a:accent1>
      <a:accent2>
        <a:srgbClr val="0587AF"/>
      </a:accent2>
      <a:accent3>
        <a:srgbClr val="19A5BE"/>
      </a:accent3>
      <a:accent4>
        <a:srgbClr val="53C3CD"/>
      </a:accent4>
      <a:accent5>
        <a:srgbClr val="5AB4C1"/>
      </a:accent5>
      <a:accent6>
        <a:srgbClr val="1A8EA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 COLOR - 1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6491"/>
      </a:accent1>
      <a:accent2>
        <a:srgbClr val="0587AF"/>
      </a:accent2>
      <a:accent3>
        <a:srgbClr val="19A5BE"/>
      </a:accent3>
      <a:accent4>
        <a:srgbClr val="53C3CD"/>
      </a:accent4>
      <a:accent5>
        <a:srgbClr val="5AB4C1"/>
      </a:accent5>
      <a:accent6>
        <a:srgbClr val="1A8EA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AC7D3"/>
      </a:accent1>
      <a:accent2>
        <a:srgbClr val="307689"/>
      </a:accent2>
      <a:accent3>
        <a:srgbClr val="F7C76A"/>
      </a:accent3>
      <a:accent4>
        <a:srgbClr val="F47758"/>
      </a:accent4>
      <a:accent5>
        <a:srgbClr val="C1C3C4"/>
      </a:accent5>
      <a:accent6>
        <a:srgbClr val="506272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4017</TotalTime>
  <Words>222</Words>
  <Application>Microsoft Macintosh PowerPoint</Application>
  <PresentationFormat>Другой</PresentationFormat>
  <Paragraphs>31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Cover and End Slide Master</vt:lpstr>
      <vt:lpstr>Contents Slide Master</vt:lpstr>
      <vt:lpstr>Section Break Slide Master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Алексей Харланов</cp:lastModifiedBy>
  <cp:revision>244</cp:revision>
  <dcterms:created xsi:type="dcterms:W3CDTF">2019-01-14T06:35:35Z</dcterms:created>
  <dcterms:modified xsi:type="dcterms:W3CDTF">2023-11-04T08:12:04Z</dcterms:modified>
</cp:coreProperties>
</file>